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87" r:id="rId4"/>
    <p:sldId id="260" r:id="rId5"/>
    <p:sldId id="265" r:id="rId6"/>
    <p:sldId id="284" r:id="rId7"/>
    <p:sldId id="285" r:id="rId8"/>
    <p:sldId id="266" r:id="rId9"/>
    <p:sldId id="268" r:id="rId10"/>
    <p:sldId id="295" r:id="rId11"/>
    <p:sldId id="289" r:id="rId12"/>
    <p:sldId id="296" r:id="rId13"/>
    <p:sldId id="290" r:id="rId14"/>
    <p:sldId id="292" r:id="rId15"/>
    <p:sldId id="291" r:id="rId16"/>
    <p:sldId id="293" r:id="rId17"/>
    <p:sldId id="294" r:id="rId18"/>
    <p:sldId id="274" r:id="rId19"/>
    <p:sldId id="286" r:id="rId20"/>
    <p:sldId id="282" r:id="rId21"/>
    <p:sldId id="297" r:id="rId22"/>
    <p:sldId id="283" r:id="rId23"/>
    <p:sldId id="281" r:id="rId24"/>
    <p:sldId id="288" r:id="rId25"/>
    <p:sldId id="298" r:id="rId26"/>
    <p:sldId id="27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Diving Bell and the Butterfly](https://</a:t>
            </a:r>
            <a:r>
              <a:rPr lang="en-US" dirty="0" err="1"/>
              <a:t>www.penguinrandomhouse.com</a:t>
            </a:r>
            <a:r>
              <a:rPr lang="en-US" dirty="0"/>
              <a:t>/books/9616/the-diving-bell-and-the-butterfly-by-jean-</a:t>
            </a:r>
            <a:r>
              <a:rPr lang="en-US" dirty="0" err="1"/>
              <a:t>dominique</a:t>
            </a:r>
            <a:r>
              <a:rPr lang="en-US" dirty="0"/>
              <a:t>-</a:t>
            </a:r>
            <a:r>
              <a:rPr lang="en-US" dirty="0" err="1"/>
              <a:t>bauby</a:t>
            </a:r>
            <a:r>
              <a:rPr lang="en-US" dirty="0"/>
              <a:t>/) is the autobiography of Jean Dominique </a:t>
            </a:r>
            <a:r>
              <a:rPr lang="en-US" dirty="0" err="1"/>
              <a:t>Bauby</a:t>
            </a:r>
            <a:r>
              <a:rPr lang="en-US" dirty="0"/>
              <a:t>. Jean Dominique was the editor of the French Elle magazine, in 1995 at the age of 43, he suffered a major stroke. The stroke paralyzed him and rendered him speechless. He was only able to blink his left eyelid, he became a sufferer of locked in syndrome.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5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10/12/24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5.jp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3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D385D-0927-3596-463C-E6517575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94" y="0"/>
            <a:ext cx="451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7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93C316-160C-3174-1050-971D13F2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184176"/>
            <a:ext cx="7772400" cy="44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6F94F-5BCA-96A7-8019-298F9974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88" y="1834805"/>
            <a:ext cx="5101424" cy="318839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E4653F7-B149-FF03-0BBE-84A81F3A6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202" y="2760869"/>
            <a:ext cx="2847147" cy="133626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CB4FB30-150A-92BE-D126-82001B967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9980" y="2499801"/>
            <a:ext cx="2488924" cy="1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1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2E530-13AC-D2BF-A442-CE924680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1220"/>
            <a:ext cx="7772400" cy="34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3DF16-B800-F1B7-9D95-F83593DB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5" y="692321"/>
            <a:ext cx="11046230" cy="54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1D0AC8-A01C-6286-B148-5F194B47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6" y="955030"/>
            <a:ext cx="11149927" cy="494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78423-EB25-7DEC-C157-936950343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5" y="1723089"/>
            <a:ext cx="11720409" cy="34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344BC8-3148-2774-4873-AF16F58E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83" y="0"/>
            <a:ext cx="4596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71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DC61-A081-75B2-2561-5201F69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BB1C-9893-7F50-E61F-94099BF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19"/>
            <a:ext cx="12192000" cy="5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AC9F2-016E-26DF-8872-13B4571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1" y="-18430"/>
            <a:ext cx="8426998" cy="6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4006B0-681D-5831-43C2-F4EC148E95D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580688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5879B97-D648-2663-43FE-20B41FDC53E7}"/>
              </a:ext>
            </a:extLst>
          </p:cNvPr>
          <p:cNvSpPr>
            <a:spLocks noEditPoints="1"/>
          </p:cNvSpPr>
          <p:nvPr/>
        </p:nvSpPr>
        <p:spPr bwMode="auto">
          <a:xfrm>
            <a:off x="9790527" y="1545241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20D858-9CB0-3965-52B2-FE152F8F12A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4861395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EF930E-4C74-D171-9B17-6830D461FED6}"/>
              </a:ext>
            </a:extLst>
          </p:cNvPr>
          <p:cNvSpPr>
            <a:spLocks noEditPoints="1"/>
          </p:cNvSpPr>
          <p:nvPr/>
        </p:nvSpPr>
        <p:spPr bwMode="auto">
          <a:xfrm>
            <a:off x="10517933" y="3186227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C09523-9409-E38D-FA32-56EA09F8392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116931" y="415919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0B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C41D072-2905-F739-8F76-9E11E217CE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438923" y="2543014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9B50A3-42AE-D06A-91AA-1BCC9C0481A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2786037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D416A5-6E51-86C1-43E2-1B7A661536F9}"/>
              </a:ext>
            </a:extLst>
          </p:cNvPr>
          <p:cNvSpPr>
            <a:spLocks noEditPoints="1"/>
          </p:cNvSpPr>
          <p:nvPr/>
        </p:nvSpPr>
        <p:spPr bwMode="auto">
          <a:xfrm>
            <a:off x="10218660" y="5036516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42A10-090B-96A4-39CD-77EDF3F9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2" y="4026833"/>
            <a:ext cx="1594640" cy="122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1EF4B-CFE7-FC7D-79AF-3788E0F888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1" y="447113"/>
            <a:ext cx="1575658" cy="1373357"/>
          </a:xfrm>
          <a:prstGeom prst="rect">
            <a:avLst/>
          </a:prstGeom>
        </p:spPr>
      </p:pic>
      <p:pic>
        <p:nvPicPr>
          <p:cNvPr id="1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5659F357-05A2-6EA8-A3B3-57C81D8F03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65196" y="1036317"/>
            <a:ext cx="1039563" cy="1568306"/>
          </a:xfrm>
        </p:spPr>
      </p:pic>
      <p:pic>
        <p:nvPicPr>
          <p:cNvPr id="15" name="Picture 14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475D6630-EC9C-689D-7259-B926AD2C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48" y="4882822"/>
            <a:ext cx="1810530" cy="1397102"/>
          </a:xfrm>
          <a:prstGeom prst="rect">
            <a:avLst/>
          </a:prstGeom>
        </p:spPr>
      </p:pic>
      <p:pic>
        <p:nvPicPr>
          <p:cNvPr id="16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2E896940-7C95-F84C-77C6-00D75036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04" y="2371749"/>
            <a:ext cx="1594640" cy="1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4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4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Available Now!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3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C4325AAD-C4CD-991D-0A17-1525EB6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6" y="0"/>
            <a:ext cx="888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5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112F406-2134-A34F-9BAD-225629D2F655}" vid="{552AC12F-514D-6C42-86CD-268091ED51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631</TotalTime>
  <Words>167</Words>
  <Application>Microsoft Macintosh PowerPoint</Application>
  <PresentationFormat>Widescreen</PresentationFormat>
  <Paragraphs>26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Amazon Ember</vt:lpstr>
      <vt:lpstr>Arial</vt:lpstr>
      <vt:lpstr>Calibri</vt:lpstr>
      <vt:lpstr>Monaco</vt:lpstr>
      <vt:lpstr>Office Theme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Neil Lawrence</dc:creator>
  <cp:lastModifiedBy>Neil Lawrence</cp:lastModifiedBy>
  <cp:revision>5</cp:revision>
  <dcterms:created xsi:type="dcterms:W3CDTF">2023-12-14T21:31:01Z</dcterms:created>
  <dcterms:modified xsi:type="dcterms:W3CDTF">2024-10-12T21:36:08Z</dcterms:modified>
</cp:coreProperties>
</file>